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690" y="6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64-B55F-4B89-8B97-4609D007A0BF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8B5-7DA2-4302-8F1F-69C6D20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64-B55F-4B89-8B97-4609D007A0BF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8B5-7DA2-4302-8F1F-69C6D20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7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64-B55F-4B89-8B97-4609D007A0BF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8B5-7DA2-4302-8F1F-69C6D20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64-B55F-4B89-8B97-4609D007A0BF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8B5-7DA2-4302-8F1F-69C6D20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0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64-B55F-4B89-8B97-4609D007A0BF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8B5-7DA2-4302-8F1F-69C6D20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64-B55F-4B89-8B97-4609D007A0BF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8B5-7DA2-4302-8F1F-69C6D20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7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64-B55F-4B89-8B97-4609D007A0BF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8B5-7DA2-4302-8F1F-69C6D20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1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64-B55F-4B89-8B97-4609D007A0BF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8B5-7DA2-4302-8F1F-69C6D20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2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64-B55F-4B89-8B97-4609D007A0BF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8B5-7DA2-4302-8F1F-69C6D20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2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64-B55F-4B89-8B97-4609D007A0BF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8B5-7DA2-4302-8F1F-69C6D20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4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E64-B55F-4B89-8B97-4609D007A0BF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8B5-7DA2-4302-8F1F-69C6D20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AE64-B55F-4B89-8B97-4609D007A0BF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DE8B5-7DA2-4302-8F1F-69C6D20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0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1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672078"/>
            <a:ext cx="6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SKU</a:t>
            </a: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kern="7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kern="7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</p:txBody>
      </p:sp>
    </p:spTree>
    <p:extLst>
      <p:ext uri="{BB962C8B-B14F-4D97-AF65-F5344CB8AC3E}">
        <p14:creationId xmlns:p14="http://schemas.microsoft.com/office/powerpoint/2010/main" val="385073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99"/>
            <a:ext cx="6858000" cy="888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748278"/>
            <a:ext cx="6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SKU</a:t>
            </a: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kern="7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kern="7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905000"/>
            <a:ext cx="60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kern="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SKU</a:t>
            </a:r>
          </a:p>
          <a:p>
            <a:pPr algn="ctr"/>
            <a:endParaRPr lang="en-US" sz="900" b="1" kern="7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en-US" sz="900" b="1" kern="7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  <a:p>
            <a:pPr algn="ctr"/>
            <a:endParaRPr lang="en-US" sz="900" b="1" kern="7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b="1" kern="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1234567</a:t>
            </a:r>
          </a:p>
        </p:txBody>
      </p:sp>
    </p:spTree>
    <p:extLst>
      <p:ext uri="{BB962C8B-B14F-4D97-AF65-F5344CB8AC3E}">
        <p14:creationId xmlns:p14="http://schemas.microsoft.com/office/powerpoint/2010/main" val="191603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14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24</Words>
  <Application>Microsoft Office PowerPoint</Application>
  <PresentationFormat>On-screen Show (4:3)</PresentationFormat>
  <Paragraphs>50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Anchor Packaging,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Anchor Employee</dc:creator>
  <cp:lastModifiedBy>Anchor Employee</cp:lastModifiedBy>
  <cp:revision>4</cp:revision>
  <cp:lastPrinted>2016-01-14T17:21:40Z</cp:lastPrinted>
  <dcterms:created xsi:type="dcterms:W3CDTF">2016-01-14T16:10:07Z</dcterms:created>
  <dcterms:modified xsi:type="dcterms:W3CDTF">2016-01-14T18:47:56Z</dcterms:modified>
</cp:coreProperties>
</file>