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90" d="100"/>
          <a:sy n="190" d="100"/>
        </p:scale>
        <p:origin x="653" y="739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543-9D17-4E21-855B-A664CAE2148B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93A5-5834-4C97-A34D-7E3BEF3AF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1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543-9D17-4E21-855B-A664CAE2148B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93A5-5834-4C97-A34D-7E3BEF3AF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5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543-9D17-4E21-855B-A664CAE2148B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93A5-5834-4C97-A34D-7E3BEF3AF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5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543-9D17-4E21-855B-A664CAE2148B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93A5-5834-4C97-A34D-7E3BEF3AF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9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543-9D17-4E21-855B-A664CAE2148B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93A5-5834-4C97-A34D-7E3BEF3AF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543-9D17-4E21-855B-A664CAE2148B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93A5-5834-4C97-A34D-7E3BEF3AF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7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543-9D17-4E21-855B-A664CAE2148B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93A5-5834-4C97-A34D-7E3BEF3AF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2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543-9D17-4E21-855B-A664CAE2148B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93A5-5834-4C97-A34D-7E3BEF3AF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1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543-9D17-4E21-855B-A664CAE2148B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93A5-5834-4C97-A34D-7E3BEF3AF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6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543-9D17-4E21-855B-A664CAE2148B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93A5-5834-4C97-A34D-7E3BEF3AF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543-9D17-4E21-855B-A664CAE2148B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93A5-5834-4C97-A34D-7E3BEF3AF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0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E6543-9D17-4E21-855B-A664CAE2148B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93A5-5834-4C97-A34D-7E3BEF3AF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8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57"/>
            <a:ext cx="6858000" cy="8905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4973677"/>
            <a:ext cx="1524000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" b="1" dirty="0" smtClean="0">
                <a:solidFill>
                  <a:srgbClr val="FF0000"/>
                </a:solidFill>
              </a:rPr>
              <a:t>Prime Source 8 </a:t>
            </a:r>
            <a:r>
              <a:rPr lang="en-US" sz="700" b="1" dirty="0" err="1" smtClean="0">
                <a:solidFill>
                  <a:srgbClr val="FF0000"/>
                </a:solidFill>
              </a:rPr>
              <a:t>oz</a:t>
            </a:r>
            <a:r>
              <a:rPr lang="en-US" sz="700" b="1" dirty="0" smtClean="0">
                <a:solidFill>
                  <a:srgbClr val="FF0000"/>
                </a:solidFill>
              </a:rPr>
              <a:t> Clear PP Deli Cup</a:t>
            </a:r>
          </a:p>
          <a:p>
            <a:pPr algn="ctr"/>
            <a:endParaRPr lang="en-US" sz="9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973677"/>
            <a:ext cx="6096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" b="1" dirty="0" smtClean="0">
                <a:solidFill>
                  <a:srgbClr val="FF0000"/>
                </a:solidFill>
              </a:rPr>
              <a:t>75002440</a:t>
            </a:r>
            <a:endParaRPr lang="en-US" sz="600" b="1" dirty="0">
              <a:solidFill>
                <a:srgbClr val="FF0000"/>
              </a:solidFill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8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7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973677"/>
            <a:ext cx="60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" b="1" dirty="0">
                <a:solidFill>
                  <a:srgbClr val="FF0000"/>
                </a:solidFill>
              </a:rPr>
              <a:t>D08PS</a:t>
            </a: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 smtClean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 smtClean="0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endParaRPr lang="en-US" sz="700" b="1" dirty="0" smtClean="0">
              <a:solidFill>
                <a:srgbClr val="FF0000"/>
              </a:solidFill>
            </a:endParaRPr>
          </a:p>
          <a:p>
            <a:pPr algn="ctr"/>
            <a:endParaRPr lang="en-US" sz="700" b="1">
              <a:solidFill>
                <a:srgbClr val="FF0000"/>
              </a:solidFill>
            </a:endParaRP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7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</Words>
  <Application>Microsoft Office PowerPoint</Application>
  <PresentationFormat>On-screen Show (4:3)</PresentationFormat>
  <Paragraphs>72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Anchor Packaging,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Anchor Employee</dc:creator>
  <cp:lastModifiedBy>Anchor Employee</cp:lastModifiedBy>
  <cp:revision>18</cp:revision>
  <dcterms:created xsi:type="dcterms:W3CDTF">2014-06-30T14:35:22Z</dcterms:created>
  <dcterms:modified xsi:type="dcterms:W3CDTF">2016-08-26T20:08:39Z</dcterms:modified>
</cp:coreProperties>
</file>