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6" r:id="rId3"/>
    <p:sldId id="258" r:id="rId4"/>
  </p:sldIdLst>
  <p:sldSz cx="6858000" cy="9144000" type="screen4x3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2196" y="38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99A-2B0B-4DC6-B1A6-932D76731773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4A1D-1BBB-40F9-9BCB-6A4D5FE5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8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99A-2B0B-4DC6-B1A6-932D76731773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4A1D-1BBB-40F9-9BCB-6A4D5FE5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99A-2B0B-4DC6-B1A6-932D76731773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4A1D-1BBB-40F9-9BCB-6A4D5FE5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6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99A-2B0B-4DC6-B1A6-932D76731773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4A1D-1BBB-40F9-9BCB-6A4D5FE5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3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99A-2B0B-4DC6-B1A6-932D76731773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4A1D-1BBB-40F9-9BCB-6A4D5FE5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5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99A-2B0B-4DC6-B1A6-932D76731773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4A1D-1BBB-40F9-9BCB-6A4D5FE5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99A-2B0B-4DC6-B1A6-932D76731773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4A1D-1BBB-40F9-9BCB-6A4D5FE5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99A-2B0B-4DC6-B1A6-932D76731773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4A1D-1BBB-40F9-9BCB-6A4D5FE5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99A-2B0B-4DC6-B1A6-932D76731773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4A1D-1BBB-40F9-9BCB-6A4D5FE5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8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99A-2B0B-4DC6-B1A6-932D76731773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4A1D-1BBB-40F9-9BCB-6A4D5FE5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7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99A-2B0B-4DC6-B1A6-932D76731773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4A1D-1BBB-40F9-9BCB-6A4D5FE5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5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A299A-2B0B-4DC6-B1A6-932D76731773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44A1D-1BBB-40F9-9BCB-6A4D5FE5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7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6858000" cy="88750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76816"/>
          </a:xfrm>
        </p:spPr>
        <p:txBody>
          <a:bodyPr>
            <a:normAutofit/>
          </a:bodyPr>
          <a:lstStyle/>
          <a:p>
            <a:r>
              <a:rPr lang="en-US" sz="1000" dirty="0" smtClean="0"/>
              <a:t>Your Logo Here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54341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0"/>
            <a:ext cx="6858000" cy="8875059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057400" y="3352801"/>
            <a:ext cx="580901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800" b="1" dirty="0" err="1" smtClean="0">
                <a:solidFill>
                  <a:srgbClr val="FF0000"/>
                </a:solidFill>
              </a:rPr>
              <a:t>Dist</a:t>
            </a:r>
            <a:r>
              <a:rPr lang="en-US" sz="800" b="1" dirty="0" smtClean="0">
                <a:solidFill>
                  <a:srgbClr val="FF0000"/>
                </a:solidFill>
              </a:rPr>
              <a:t> </a:t>
            </a:r>
            <a:r>
              <a:rPr lang="en-US" sz="800" b="1" dirty="0">
                <a:solidFill>
                  <a:srgbClr val="FF0000"/>
                </a:solidFill>
              </a:rPr>
              <a:t>#</a:t>
            </a:r>
            <a:endParaRPr lang="en-US" sz="700" b="1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700" b="1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700" b="1" dirty="0" smtClean="0">
                <a:solidFill>
                  <a:srgbClr val="FF0000"/>
                </a:solidFill>
                <a:latin typeface="+mj-lt"/>
              </a:rPr>
              <a:t>XX</a:t>
            </a:r>
            <a:endParaRPr lang="en-US" sz="700" b="1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700" b="1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700" b="1" dirty="0" smtClean="0">
                <a:solidFill>
                  <a:srgbClr val="FF0000"/>
                </a:solidFill>
                <a:latin typeface="+mj-lt"/>
              </a:rPr>
              <a:t>XX</a:t>
            </a:r>
          </a:p>
          <a:p>
            <a:pPr>
              <a:lnSpc>
                <a:spcPct val="150000"/>
              </a:lnSpc>
            </a:pPr>
            <a:endParaRPr lang="en-US" sz="700" b="1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700" b="1" dirty="0" smtClean="0">
                <a:solidFill>
                  <a:srgbClr val="FF0000"/>
                </a:solidFill>
                <a:latin typeface="+mj-lt"/>
              </a:rPr>
              <a:t>XX</a:t>
            </a:r>
          </a:p>
          <a:p>
            <a:endParaRPr lang="en-US" sz="700" b="1" dirty="0">
              <a:solidFill>
                <a:srgbClr val="FF0000"/>
              </a:solidFill>
              <a:latin typeface="+mj-lt"/>
            </a:endParaRPr>
          </a:p>
          <a:p>
            <a:r>
              <a:rPr lang="en-US" sz="700" b="1" dirty="0" smtClean="0">
                <a:solidFill>
                  <a:srgbClr val="FF0000"/>
                </a:solidFill>
                <a:latin typeface="+mj-lt"/>
              </a:rPr>
              <a:t>XX</a:t>
            </a:r>
          </a:p>
          <a:p>
            <a:pPr>
              <a:lnSpc>
                <a:spcPct val="150000"/>
              </a:lnSpc>
            </a:pPr>
            <a:endParaRPr lang="en-US" sz="700" b="1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700" b="1" dirty="0" smtClean="0">
                <a:solidFill>
                  <a:srgbClr val="FF0000"/>
                </a:solidFill>
                <a:latin typeface="+mj-lt"/>
              </a:rPr>
              <a:t>XX</a:t>
            </a:r>
          </a:p>
          <a:p>
            <a:pPr>
              <a:lnSpc>
                <a:spcPct val="150000"/>
              </a:lnSpc>
            </a:pPr>
            <a:endParaRPr lang="en-US" sz="700" b="1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700" b="1" dirty="0" smtClean="0">
                <a:solidFill>
                  <a:srgbClr val="FF0000"/>
                </a:solidFill>
                <a:latin typeface="+mj-lt"/>
              </a:rPr>
              <a:t>XX</a:t>
            </a:r>
          </a:p>
          <a:p>
            <a:pPr>
              <a:lnSpc>
                <a:spcPct val="150000"/>
              </a:lnSpc>
            </a:pPr>
            <a:endParaRPr lang="en-US" sz="700" b="1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700" b="1" dirty="0" smtClean="0">
              <a:solidFill>
                <a:srgbClr val="FF0000"/>
              </a:solidFill>
              <a:latin typeface="+mj-lt"/>
            </a:endParaRPr>
          </a:p>
          <a:p>
            <a:endParaRPr lang="en-US" sz="700" b="1" dirty="0" smtClean="0">
              <a:solidFill>
                <a:srgbClr val="FF0000"/>
              </a:solidFill>
            </a:endParaRPr>
          </a:p>
          <a:p>
            <a:r>
              <a:rPr lang="en-US" sz="700" b="1" dirty="0" smtClean="0">
                <a:solidFill>
                  <a:srgbClr val="FF0000"/>
                </a:solidFill>
              </a:rPr>
              <a:t>XX</a:t>
            </a:r>
          </a:p>
          <a:p>
            <a:endParaRPr lang="en-US" sz="700" b="1" dirty="0">
              <a:solidFill>
                <a:srgbClr val="FF0000"/>
              </a:solidFill>
            </a:endParaRPr>
          </a:p>
          <a:p>
            <a:endParaRPr lang="en-US" sz="7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700" b="1" dirty="0" smtClean="0">
                <a:solidFill>
                  <a:srgbClr val="FF0000"/>
                </a:solidFill>
              </a:rPr>
              <a:t>XX</a:t>
            </a:r>
          </a:p>
          <a:p>
            <a:endParaRPr lang="en-US" sz="700" b="1" dirty="0">
              <a:solidFill>
                <a:srgbClr val="FF0000"/>
              </a:solidFill>
            </a:endParaRPr>
          </a:p>
          <a:p>
            <a:endParaRPr lang="en-US" sz="700" b="1" dirty="0">
              <a:solidFill>
                <a:srgbClr val="FF0000"/>
              </a:solidFill>
            </a:endParaRPr>
          </a:p>
          <a:p>
            <a:r>
              <a:rPr lang="en-US" sz="700" b="1" dirty="0" smtClean="0">
                <a:solidFill>
                  <a:srgbClr val="FF0000"/>
                </a:solidFill>
              </a:rPr>
              <a:t>XX</a:t>
            </a:r>
          </a:p>
          <a:p>
            <a:endParaRPr lang="en-US" sz="700" b="1" dirty="0">
              <a:solidFill>
                <a:srgbClr val="FF0000"/>
              </a:solidFill>
            </a:endParaRPr>
          </a:p>
          <a:p>
            <a:endParaRPr lang="en-US" sz="700" b="1" dirty="0">
              <a:solidFill>
                <a:srgbClr val="FF0000"/>
              </a:solidFill>
            </a:endParaRPr>
          </a:p>
          <a:p>
            <a:endParaRPr lang="en-US" sz="700" b="1" dirty="0">
              <a:solidFill>
                <a:srgbClr val="FF0000"/>
              </a:solidFill>
            </a:endParaRPr>
          </a:p>
          <a:p>
            <a:r>
              <a:rPr lang="en-US" sz="700" b="1" dirty="0" smtClean="0">
                <a:solidFill>
                  <a:srgbClr val="FF0000"/>
                </a:solidFill>
              </a:rPr>
              <a:t>XX</a:t>
            </a:r>
          </a:p>
          <a:p>
            <a:endParaRPr lang="en-US" sz="700" b="1" dirty="0">
              <a:solidFill>
                <a:srgbClr val="FF0000"/>
              </a:solidFill>
            </a:endParaRPr>
          </a:p>
          <a:p>
            <a:endParaRPr lang="en-US" sz="700" b="1" dirty="0">
              <a:solidFill>
                <a:srgbClr val="FF0000"/>
              </a:solidFill>
            </a:endParaRPr>
          </a:p>
          <a:p>
            <a:r>
              <a:rPr lang="en-US" sz="700" b="1" dirty="0" smtClean="0">
                <a:solidFill>
                  <a:srgbClr val="FF0000"/>
                </a:solidFill>
              </a:rPr>
              <a:t>XX</a:t>
            </a:r>
          </a:p>
          <a:p>
            <a:endParaRPr lang="en-US" sz="700" b="1" dirty="0">
              <a:solidFill>
                <a:srgbClr val="FF0000"/>
              </a:solidFill>
            </a:endParaRPr>
          </a:p>
          <a:p>
            <a:endParaRPr lang="en-US" sz="700" b="1" dirty="0">
              <a:solidFill>
                <a:srgbClr val="FF0000"/>
              </a:solidFill>
            </a:endParaRPr>
          </a:p>
          <a:p>
            <a:r>
              <a:rPr lang="en-US" sz="700" b="1" dirty="0">
                <a:solidFill>
                  <a:srgbClr val="FF0000"/>
                </a:solidFill>
              </a:rPr>
              <a:t>XX</a:t>
            </a:r>
          </a:p>
          <a:p>
            <a:endParaRPr lang="en-US" sz="7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130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60"/>
            <a:ext cx="6858000" cy="9086079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447800" y="2133600"/>
            <a:ext cx="580901" cy="640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+mj-lt"/>
              </a:rPr>
              <a:t>XX</a:t>
            </a:r>
          </a:p>
          <a:p>
            <a:pPr>
              <a:lnSpc>
                <a:spcPct val="2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+mj-lt"/>
              </a:rPr>
              <a:t>XX</a:t>
            </a:r>
          </a:p>
          <a:p>
            <a:pPr>
              <a:lnSpc>
                <a:spcPct val="2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+mj-lt"/>
              </a:rPr>
              <a:t>XX</a:t>
            </a:r>
          </a:p>
          <a:p>
            <a:pPr>
              <a:lnSpc>
                <a:spcPct val="2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+mj-lt"/>
              </a:rPr>
              <a:t>XX</a:t>
            </a:r>
          </a:p>
          <a:p>
            <a:pPr>
              <a:lnSpc>
                <a:spcPct val="20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+mj-lt"/>
              </a:rPr>
              <a:t>XX</a:t>
            </a:r>
          </a:p>
          <a:p>
            <a:pPr>
              <a:lnSpc>
                <a:spcPct val="30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+mj-lt"/>
              </a:rPr>
              <a:t>XX</a:t>
            </a:r>
          </a:p>
          <a:p>
            <a:pPr>
              <a:lnSpc>
                <a:spcPct val="30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25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25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30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25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25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250000"/>
              </a:lnSpc>
            </a:pPr>
            <a:endParaRPr lang="en-US" sz="12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2133600"/>
            <a:ext cx="838200" cy="640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5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25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25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25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20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30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30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25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25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30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25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25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XX</a:t>
            </a:r>
          </a:p>
          <a:p>
            <a:pPr>
              <a:lnSpc>
                <a:spcPct val="250000"/>
              </a:lnSpc>
            </a:pP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059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41</Words>
  <Application>Microsoft Office PowerPoint</Application>
  <PresentationFormat>On-screen Show 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Your Logo Here</vt:lpstr>
      <vt:lpstr>PowerPoint Presentation</vt:lpstr>
      <vt:lpstr>PowerPoint Presentation</vt:lpstr>
    </vt:vector>
  </TitlesOfParts>
  <Company>Anchor Packaging,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Logo Here</dc:title>
  <dc:creator>Anchor Employee</dc:creator>
  <cp:lastModifiedBy>Anchor Employee</cp:lastModifiedBy>
  <cp:revision>8</cp:revision>
  <dcterms:created xsi:type="dcterms:W3CDTF">2015-05-13T22:49:44Z</dcterms:created>
  <dcterms:modified xsi:type="dcterms:W3CDTF">2015-05-15T22:07:04Z</dcterms:modified>
</cp:coreProperties>
</file>