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82" y="42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D92B-8DA4-49A3-899C-BCA4BC6FEFD4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1DDD-6522-47E1-8523-6ECD7045F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1DDD-6522-47E1-8523-6ECD7045FF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174B-8167-4C5E-8437-DB8026D37685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EFC1-7C86-4F33-BB26-9ED1DF94E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76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Garamond" pitchFamily="18" charset="0"/>
              </a:rPr>
              <a:t>Insert LOGO or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Garamond" pitchFamily="18" charset="0"/>
              </a:rPr>
              <a:t> type contact information here</a:t>
            </a:r>
            <a:endParaRPr lang="en-US" sz="1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4907002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Your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SKU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5184001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5461000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5800804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6458803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6934200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0" y="7571601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7924800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6154003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0" y="7252553"/>
            <a:ext cx="533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Number</a:t>
            </a:r>
          </a:p>
          <a:p>
            <a:pPr algn="ctr"/>
            <a:r>
              <a:rPr lang="en-US" sz="600" b="1" dirty="0" smtClean="0">
                <a:solidFill>
                  <a:srgbClr val="0070C0"/>
                </a:solidFill>
                <a:latin typeface="Franklin Gothic Book" pitchFamily="34" charset="0"/>
              </a:rPr>
              <a:t>here</a:t>
            </a:r>
            <a:endParaRPr lang="en-US" sz="600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</Words>
  <Application>Microsoft Office PowerPoint</Application>
  <PresentationFormat>Letter Paper (8.5x11 in)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ANCHOR PACKAGING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jnail</dc:creator>
  <cp:lastModifiedBy>Anchor Employee</cp:lastModifiedBy>
  <cp:revision>21</cp:revision>
  <dcterms:created xsi:type="dcterms:W3CDTF">2012-03-16T20:29:05Z</dcterms:created>
  <dcterms:modified xsi:type="dcterms:W3CDTF">2016-02-03T22:59:26Z</dcterms:modified>
</cp:coreProperties>
</file>