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60" r:id="rId4"/>
  </p:sldIdLst>
  <p:sldSz cx="6858000" cy="9144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30" d="100"/>
          <a:sy n="130" d="100"/>
        </p:scale>
        <p:origin x="-922" y="9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99A-2B0B-4DC6-B1A6-932D7673177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4A1D-1BBB-40F9-9BCB-6A4D5FE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99A-2B0B-4DC6-B1A6-932D7673177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4A1D-1BBB-40F9-9BCB-6A4D5FE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99A-2B0B-4DC6-B1A6-932D7673177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4A1D-1BBB-40F9-9BCB-6A4D5FE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6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99A-2B0B-4DC6-B1A6-932D7673177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4A1D-1BBB-40F9-9BCB-6A4D5FE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3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99A-2B0B-4DC6-B1A6-932D7673177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4A1D-1BBB-40F9-9BCB-6A4D5FE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99A-2B0B-4DC6-B1A6-932D7673177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4A1D-1BBB-40F9-9BCB-6A4D5FE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99A-2B0B-4DC6-B1A6-932D7673177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4A1D-1BBB-40F9-9BCB-6A4D5FE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8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99A-2B0B-4DC6-B1A6-932D7673177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4A1D-1BBB-40F9-9BCB-6A4D5FE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99A-2B0B-4DC6-B1A6-932D7673177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4A1D-1BBB-40F9-9BCB-6A4D5FE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8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99A-2B0B-4DC6-B1A6-932D7673177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4A1D-1BBB-40F9-9BCB-6A4D5FE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7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299A-2B0B-4DC6-B1A6-932D7673177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4A1D-1BBB-40F9-9BCB-6A4D5FE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299A-2B0B-4DC6-B1A6-932D76731773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44A1D-1BBB-40F9-9BCB-6A4D5FE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7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17"/>
            <a:ext cx="6858000" cy="8875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5638800"/>
            <a:ext cx="6096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</a:t>
            </a: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7062" y="6705600"/>
            <a:ext cx="609600" cy="16004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8109" y="761762"/>
            <a:ext cx="603738" cy="1492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</a:t>
            </a: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3971" y="2495996"/>
            <a:ext cx="603738" cy="19236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8109" y="4648200"/>
            <a:ext cx="603738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3971" y="6400800"/>
            <a:ext cx="603738" cy="846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8109" y="7620000"/>
            <a:ext cx="603738" cy="846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498600"/>
            <a:ext cx="554094" cy="3754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</a:t>
            </a: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algn="ctr"/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77</Words>
  <Application>Microsoft Office PowerPoint</Application>
  <PresentationFormat>On-screen Show (4:3)</PresentationFormat>
  <Paragraphs>110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Anchor Packaging,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Logo Here</dc:title>
  <dc:creator>Anchor Employee</dc:creator>
  <cp:lastModifiedBy>Anchor Employee</cp:lastModifiedBy>
  <cp:revision>18</cp:revision>
  <dcterms:created xsi:type="dcterms:W3CDTF">2015-05-13T22:49:44Z</dcterms:created>
  <dcterms:modified xsi:type="dcterms:W3CDTF">2016-07-07T21:09:20Z</dcterms:modified>
</cp:coreProperties>
</file>