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69" y="16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3D92B-8DA4-49A3-899C-BCA4BC6FEFD4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1DDD-6522-47E1-8523-6ECD7045F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9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1DDD-6522-47E1-8523-6ECD7045FF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4174B-8167-4C5E-8437-DB8026D37685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FEFC1-7C86-4F33-BB26-9ED1DF94E8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52600" y="6931223"/>
            <a:ext cx="609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chemeClr val="bg1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600" y="7312223"/>
            <a:ext cx="609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7769423"/>
            <a:ext cx="609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Number</a:t>
            </a:r>
          </a:p>
          <a:p>
            <a:pPr algn="ctr"/>
            <a:r>
              <a:rPr lang="en-US" sz="700" b="1" dirty="0" smtClean="0">
                <a:solidFill>
                  <a:srgbClr val="0070C0"/>
                </a:solidFill>
                <a:latin typeface="Franklin Gothic Book" pitchFamily="34" charset="0"/>
              </a:rPr>
              <a:t>here</a:t>
            </a:r>
            <a:endParaRPr lang="en-US" sz="700" b="1" dirty="0">
              <a:solidFill>
                <a:srgbClr val="0070C0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</Words>
  <Application>Microsoft Office PowerPoint</Application>
  <PresentationFormat>Letter Paper (8.5x11 in)</PresentationFormat>
  <Paragraphs>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ANCHOR PACKAGING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jnail</dc:creator>
  <cp:lastModifiedBy>Anchor Employee</cp:lastModifiedBy>
  <cp:revision>31</cp:revision>
  <dcterms:created xsi:type="dcterms:W3CDTF">2012-03-16T20:29:05Z</dcterms:created>
  <dcterms:modified xsi:type="dcterms:W3CDTF">2018-06-26T19:23:02Z</dcterms:modified>
</cp:coreProperties>
</file>