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93D92B-8DA4-49A3-899C-BCA4BC6FEFD4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3F1DDD-6522-47E1-8523-6ECD7045F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1DDD-6522-47E1-8523-6ECD7045FF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174B-8167-4C5E-8437-DB8026D37685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5"/>
            <a:ext cx="6858000" cy="8862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219200" y="4914111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5183303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5486400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9200" y="5757998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19200" y="6051997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9200" y="6354292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9200" y="6662069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19200" y="7091983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7403219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7710996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02140" y="8047614"/>
            <a:ext cx="53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23</Words>
  <Application>Microsoft Office PowerPoint</Application>
  <PresentationFormat>Letter Paper (8.5x11 in)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Franklin Gothic Book</vt:lpstr>
      <vt:lpstr>Office Theme</vt:lpstr>
      <vt:lpstr>PowerPoint Presentation</vt:lpstr>
      <vt:lpstr>PowerPoint Presentation</vt:lpstr>
    </vt:vector>
  </TitlesOfParts>
  <Company>ANCHOR PACKAGING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jnail</dc:creator>
  <cp:lastModifiedBy>Jon Nail</cp:lastModifiedBy>
  <cp:revision>43</cp:revision>
  <cp:lastPrinted>2018-07-18T21:55:09Z</cp:lastPrinted>
  <dcterms:created xsi:type="dcterms:W3CDTF">2012-03-16T20:29:05Z</dcterms:created>
  <dcterms:modified xsi:type="dcterms:W3CDTF">2019-04-15T18:57:14Z</dcterms:modified>
</cp:coreProperties>
</file>